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8" r:id="rId4"/>
    <p:sldId id="261" r:id="rId5"/>
    <p:sldId id="263" r:id="rId6"/>
    <p:sldId id="264" r:id="rId7"/>
  </p:sldIdLst>
  <p:sldSz cx="7315200" cy="9601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4F"/>
    <a:srgbClr val="8CCABE"/>
    <a:srgbClr val="A5C832"/>
    <a:srgbClr val="408000"/>
    <a:srgbClr val="1F8D8F"/>
    <a:srgbClr val="FE0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064" y="372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7"/>
            <a:ext cx="621792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9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39" y="513399"/>
            <a:ext cx="1234441" cy="109213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513399"/>
            <a:ext cx="3581401" cy="109213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7"/>
            <a:ext cx="621792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9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3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169660"/>
            <a:ext cx="6217920" cy="19069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069400"/>
            <a:ext cx="6217920" cy="210026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1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1" y="2987040"/>
            <a:ext cx="2407920" cy="844772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4161" y="2987040"/>
            <a:ext cx="2407920" cy="844772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0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149158"/>
            <a:ext cx="3232150" cy="8956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3044825"/>
            <a:ext cx="3232150" cy="5531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149158"/>
            <a:ext cx="3233420" cy="8956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044825"/>
            <a:ext cx="3233420" cy="5531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2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93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2270"/>
            <a:ext cx="2406651" cy="16268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82271"/>
            <a:ext cx="4089401" cy="819435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09141"/>
            <a:ext cx="2406651" cy="656748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0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720840"/>
            <a:ext cx="4389120" cy="79343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57885"/>
            <a:ext cx="4389120" cy="57607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514274"/>
            <a:ext cx="4389120" cy="1126806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46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8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77639" y="513399"/>
            <a:ext cx="1234441" cy="109213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" y="513399"/>
            <a:ext cx="3581401" cy="109213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9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6169660"/>
            <a:ext cx="6217920" cy="190690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069400"/>
            <a:ext cx="6217920" cy="210026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1" y="2987040"/>
            <a:ext cx="2407920" cy="844772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4161" y="2987040"/>
            <a:ext cx="2407920" cy="844772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149158"/>
            <a:ext cx="3232150" cy="8956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3044825"/>
            <a:ext cx="3232150" cy="5531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149158"/>
            <a:ext cx="3233420" cy="8956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044825"/>
            <a:ext cx="3233420" cy="55318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2270"/>
            <a:ext cx="2406651" cy="16268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82271"/>
            <a:ext cx="4089401" cy="819435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09141"/>
            <a:ext cx="2406651" cy="656748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720840"/>
            <a:ext cx="4389120" cy="79343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57885"/>
            <a:ext cx="4389120" cy="57607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514274"/>
            <a:ext cx="4389120" cy="1126806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40282"/>
            <a:ext cx="6583680" cy="6336348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898891"/>
            <a:ext cx="1706880" cy="511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A95E4-4A19-439C-AD80-E869FA965E5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898891"/>
            <a:ext cx="2316480" cy="511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898891"/>
            <a:ext cx="1706880" cy="511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8137-4251-4DC4-839B-632333239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40282"/>
            <a:ext cx="6583680" cy="6336348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898891"/>
            <a:ext cx="1706880" cy="511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A95E4-4A19-439C-AD80-E869FA965E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898891"/>
            <a:ext cx="2316480" cy="511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898891"/>
            <a:ext cx="1706880" cy="511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8137-4251-4DC4-839B-6323332397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4690" y="2743200"/>
            <a:ext cx="70015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A</a:t>
            </a:r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2B7BD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b</a:t>
            </a:r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B567B3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o</a:t>
            </a:r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37AEE8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u</a:t>
            </a:r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7921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t</a:t>
            </a:r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…</a:t>
            </a:r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 </a:t>
            </a:r>
            <a:endParaRPr lang="en-US" sz="13000" dirty="0">
              <a:solidFill>
                <a:prstClr val="black"/>
              </a:solidFill>
              <a:effectLst>
                <a:glow rad="1397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232412">
            <a:off x="926677" y="1259919"/>
            <a:ext cx="181652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A</a:t>
            </a:r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l</a:t>
            </a:r>
            <a:r>
              <a:rPr lang="en-US" sz="1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l</a:t>
            </a:r>
            <a:endParaRPr lang="en-US" sz="13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943117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Brooke Hilderbrand </a:t>
            </a:r>
            <a:r>
              <a:rPr lang="en-US" sz="1000" dirty="0">
                <a:solidFill>
                  <a:prstClr val="black"/>
                </a:solidFill>
              </a:rPr>
              <a:t>©</a:t>
            </a:r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6765429"/>
            <a:ext cx="2514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K Handprint" pitchFamily="2" charset="0"/>
              </a:rPr>
              <a:t>An autobiography featuring your </a:t>
            </a:r>
          </a:p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K Handprint" pitchFamily="2" charset="0"/>
              </a:rPr>
              <a:t>teacher! </a:t>
            </a:r>
            <a:endParaRPr lang="en-US" sz="2600" b="1" dirty="0">
              <a:solidFill>
                <a:prstClr val="black"/>
              </a:solidFill>
              <a:latin typeface="CK Handprint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1217315">
            <a:off x="-800101" y="4835458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HelloFirstie" pitchFamily="2" charset="0"/>
              </a:rPr>
              <a:t>Ms. Caballero</a:t>
            </a:r>
            <a:endParaRPr lang="en-US" sz="60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E0A8E"/>
              </a:solidFill>
              <a:effectLst>
                <a:glow rad="139700">
                  <a:srgbClr val="4BACC6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HelloFirst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32412">
            <a:off x="381135" y="1472556"/>
            <a:ext cx="6489277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M</a:t>
            </a: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y </a:t>
            </a: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F</a:t>
            </a: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a</a:t>
            </a: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2B7B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m</a:t>
            </a: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67B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i</a:t>
            </a: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7AEE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l</a:t>
            </a: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7921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y</a:t>
            </a:r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:</a:t>
            </a:r>
          </a:p>
          <a:p>
            <a:endParaRPr lang="en-US" sz="9600" dirty="0" smtClean="0">
              <a:solidFill>
                <a:srgbClr val="FE0A8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943117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Brooke Hilderbrand </a:t>
            </a:r>
            <a:r>
              <a:rPr lang="en-US" sz="1000" dirty="0">
                <a:solidFill>
                  <a:prstClr val="black"/>
                </a:solidFill>
              </a:rPr>
              <a:t>©</a:t>
            </a:r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478482"/>
            <a:ext cx="5943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Comic Sans MS" pitchFamily="66" charset="0"/>
              </a:rPr>
              <a:t>I have an 8 year old daughter named Sofia. We live in </a:t>
            </a:r>
            <a:r>
              <a:rPr lang="en-US" sz="3400" dirty="0" err="1" smtClean="0">
                <a:solidFill>
                  <a:prstClr val="black"/>
                </a:solidFill>
                <a:latin typeface="Comic Sans MS" pitchFamily="66" charset="0"/>
              </a:rPr>
              <a:t>Pingree</a:t>
            </a:r>
            <a:r>
              <a:rPr lang="en-US" sz="3400" dirty="0" smtClean="0">
                <a:solidFill>
                  <a:prstClr val="black"/>
                </a:solidFill>
                <a:latin typeface="Comic Sans MS" pitchFamily="66" charset="0"/>
              </a:rPr>
              <a:t> Grove, IL.</a:t>
            </a:r>
            <a:endParaRPr lang="en-US" sz="3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8686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Comic Sans MS" pitchFamily="66" charset="0"/>
              </a:rPr>
              <a:t>#</a:t>
            </a:r>
            <a:endParaRPr lang="en-US" sz="4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419099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6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21232412">
            <a:off x="664130" y="1363708"/>
            <a:ext cx="56348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M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y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 F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a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2B7B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v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67B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o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7AEE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r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7921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i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t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e</a:t>
            </a:r>
            <a:endParaRPr lang="en-US" sz="9600" dirty="0" smtClean="0">
              <a:solidFill>
                <a:srgbClr val="FE0A8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21231466">
            <a:off x="1502553" y="2322335"/>
            <a:ext cx="36391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 T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h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2B7B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i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67B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n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7AEE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g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7921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s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:</a:t>
            </a:r>
            <a:endParaRPr lang="en-US" sz="8000" dirty="0" smtClean="0">
              <a:solidFill>
                <a:srgbClr val="FE0A8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5995" y="3601283"/>
            <a:ext cx="3155031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Food:</a:t>
            </a: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Color</a:t>
            </a:r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: </a:t>
            </a:r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Blue</a:t>
            </a:r>
            <a:endParaRPr lang="en-US" sz="45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K Handprint" pitchFamily="2" charset="0"/>
              <a:ea typeface="HelloFirstie" pitchFamily="2" charset="0"/>
            </a:endParaRP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Animal:</a:t>
            </a: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Holiday:</a:t>
            </a: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2B7B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Sport:</a:t>
            </a: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67B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Movie:</a:t>
            </a: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7921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Subject:</a:t>
            </a:r>
            <a:endParaRPr lang="en-US" sz="4500" dirty="0" smtClean="0">
              <a:solidFill>
                <a:srgbClr val="FE0A8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45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943117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Brooke Hilderbrand </a:t>
            </a:r>
            <a:r>
              <a:rPr lang="en-US" sz="1000" dirty="0">
                <a:solidFill>
                  <a:prstClr val="black"/>
                </a:solidFill>
              </a:rPr>
              <a:t>©</a:t>
            </a:r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7772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Reading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3657600"/>
            <a:ext cx="4280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Comic Sans MS" pitchFamily="66" charset="0"/>
              </a:rPr>
              <a:t>Mofongo</a:t>
            </a:r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 al </a:t>
            </a:r>
            <a:r>
              <a:rPr lang="en-US" sz="4000" dirty="0" err="1" smtClean="0">
                <a:solidFill>
                  <a:prstClr val="black"/>
                </a:solidFill>
                <a:latin typeface="Comic Sans MS" pitchFamily="66" charset="0"/>
              </a:rPr>
              <a:t>ajillo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7179" y="5007114"/>
            <a:ext cx="3954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mic Sans MS" pitchFamily="66" charset="0"/>
              </a:rPr>
              <a:t>Teacup Pomeranian</a:t>
            </a:r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1417" y="5715000"/>
            <a:ext cx="2585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Christmas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40013" y="6378714"/>
            <a:ext cx="1774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Sailing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9340" y="7064514"/>
            <a:ext cx="185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Comic Sans MS" pitchFamily="66" charset="0"/>
              </a:rPr>
              <a:t>Moana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8686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Comic Sans MS" pitchFamily="66" charset="0"/>
              </a:rPr>
              <a:t>#</a:t>
            </a:r>
            <a:endParaRPr lang="en-US" sz="4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32412">
            <a:off x="664130" y="1363708"/>
            <a:ext cx="56348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M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y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 F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a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2B7B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v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67B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o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7AEE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r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7921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i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t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e</a:t>
            </a:r>
            <a:endParaRPr lang="en-US" sz="9600" dirty="0" smtClean="0">
              <a:solidFill>
                <a:srgbClr val="FE0A8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231466">
            <a:off x="1617969" y="2322335"/>
            <a:ext cx="34083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 B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o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2B7B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o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67B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k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7AEE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s</a:t>
            </a:r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7921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:</a:t>
            </a:r>
            <a:endParaRPr lang="en-US" sz="8000" dirty="0" smtClean="0">
              <a:solidFill>
                <a:srgbClr val="FE0A8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5995" y="5055781"/>
            <a:ext cx="4326826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Genre:</a:t>
            </a: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Author:</a:t>
            </a: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Illustrator:</a:t>
            </a: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Children’s Book:</a:t>
            </a:r>
          </a:p>
          <a:p>
            <a:endParaRPr lang="en-US" sz="45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78B567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K Handprint" pitchFamily="2" charset="0"/>
              <a:ea typeface="HelloFirsti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943117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Brooke Hilderbrand </a:t>
            </a:r>
            <a:r>
              <a:rPr lang="en-US" sz="1000" dirty="0">
                <a:solidFill>
                  <a:prstClr val="black"/>
                </a:solidFill>
              </a:rPr>
              <a:t>©</a:t>
            </a:r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5105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Fairy Tales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5791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Robert </a:t>
            </a:r>
            <a:r>
              <a:rPr lang="en-US" sz="4000" dirty="0" err="1" smtClean="0">
                <a:solidFill>
                  <a:prstClr val="black"/>
                </a:solidFill>
                <a:latin typeface="Comic Sans MS" pitchFamily="66" charset="0"/>
              </a:rPr>
              <a:t>Munsch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6477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Eric Carle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7772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prstClr val="black"/>
                </a:solidFill>
                <a:latin typeface="Comic Sans MS" pitchFamily="66" charset="0"/>
              </a:rPr>
              <a:t>The Paper Bag Princess</a:t>
            </a:r>
            <a:endParaRPr lang="en-US" sz="4000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8686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Comic Sans MS" pitchFamily="66" charset="0"/>
              </a:rPr>
              <a:t>#</a:t>
            </a:r>
            <a:endParaRPr lang="en-US" sz="4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4" y="3581399"/>
            <a:ext cx="3557694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21232412">
            <a:off x="513599" y="1553462"/>
            <a:ext cx="614302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W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h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e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n 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2B7B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I 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67B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w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7AEE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a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7921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s 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i</a:t>
            </a:r>
            <a:r>
              <a:rPr lang="en-US" sz="7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n</a:t>
            </a:r>
            <a:endParaRPr lang="en-US" sz="7500" dirty="0" smtClean="0">
              <a:solidFill>
                <a:srgbClr val="FE0A8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21231466">
            <a:off x="1648427" y="2360807"/>
            <a:ext cx="334739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 s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8B567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c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2B7B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h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67B3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o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7AEE8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o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7921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l</a:t>
            </a:r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:</a:t>
            </a:r>
            <a:endParaRPr lang="en-US" sz="7500" dirty="0" smtClean="0">
              <a:solidFill>
                <a:srgbClr val="FE0A8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943600"/>
            <a:ext cx="613948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E0A8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Favorite Subject:</a:t>
            </a: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662C9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K Handprint" pitchFamily="2" charset="0"/>
              <a:ea typeface="HelloFirstie" pitchFamily="2" charset="0"/>
            </a:endParaRPr>
          </a:p>
          <a:p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5F11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Favorite Lunch:</a:t>
            </a:r>
          </a:p>
          <a:p>
            <a:r>
              <a:rPr lang="en-US" sz="4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Favorite </a:t>
            </a:r>
            <a:r>
              <a:rPr lang="en-US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Game</a:t>
            </a:r>
            <a:r>
              <a:rPr lang="en-US" sz="4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2C9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K Handprint" pitchFamily="2" charset="0"/>
                <a:ea typeface="HelloFirstie" pitchFamily="2" charset="0"/>
              </a:rPr>
              <a:t>:</a:t>
            </a:r>
          </a:p>
          <a:p>
            <a:endParaRPr lang="en-US" sz="45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5F116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K Handprint" pitchFamily="2" charset="0"/>
              <a:ea typeface="HelloFirstie" pitchFamily="2" charset="0"/>
            </a:endParaRPr>
          </a:p>
          <a:p>
            <a:endParaRPr lang="en-US" sz="45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9431179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Brooke Hilderbrand </a:t>
            </a:r>
            <a:r>
              <a:rPr lang="en-US" sz="1000" dirty="0">
                <a:solidFill>
                  <a:prstClr val="black"/>
                </a:solidFill>
              </a:rPr>
              <a:t>©</a:t>
            </a:r>
            <a:r>
              <a:rPr lang="en-US" sz="1000" dirty="0">
                <a:solidFill>
                  <a:prstClr val="black"/>
                </a:solidFill>
                <a:latin typeface="CK Handprint" pitchFamily="2" charset="0"/>
              </a:rPr>
              <a:t>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59977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Math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6835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Chicken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7924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mic Sans MS" pitchFamily="66" charset="0"/>
              </a:rPr>
              <a:t>Hide and Seek</a:t>
            </a:r>
            <a:endParaRPr lang="en-US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33528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I loved growing up and going to school in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Puerto Rico!</a:t>
            </a: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8686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Comic Sans MS" pitchFamily="66" charset="0"/>
              </a:rPr>
              <a:t>#</a:t>
            </a:r>
            <a:endParaRPr lang="en-US" sz="4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399"/>
            <a:ext cx="3062442" cy="223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145</Words>
  <Application>Microsoft Office PowerPoint</Application>
  <PresentationFormat>Custom</PresentationFormat>
  <Paragraphs>51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Hilderbrand</dc:creator>
  <cp:lastModifiedBy>YaniniCaballero</cp:lastModifiedBy>
  <cp:revision>46</cp:revision>
  <dcterms:created xsi:type="dcterms:W3CDTF">2012-07-07T18:52:25Z</dcterms:created>
  <dcterms:modified xsi:type="dcterms:W3CDTF">2017-02-19T21:08:46Z</dcterms:modified>
</cp:coreProperties>
</file>