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1314" y="23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3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7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6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9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7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0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CD2B-53CA-2246-BBA2-2294A35F44A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DE92-70F7-A748-8F1A-82B8C939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4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569" y="1804992"/>
            <a:ext cx="6341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/>
              <a:t>Encuentra 6 artículos de tus juguetes. ¿De cuántas maneras los puedes agrupar?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569" y="2947678"/>
            <a:ext cx="6341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/>
              <a:t>Habla sobre lo que hiciste durante el recreo. Asegúrate de incluir detalles sobre el principio, medio y final del recreo.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6569" y="4067132"/>
            <a:ext cx="6341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/>
              <a:t>Encuentra 5 objetos afuera. ¿De  cuántas maneras diferentes los puedes agrupar?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6569" y="5208114"/>
            <a:ext cx="6341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/>
              <a:t>Encuentra objetos en tu casa que comienzan con la letra b, m, t, p.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6569" y="6392152"/>
            <a:ext cx="63414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1400" dirty="0"/>
              <a:t>Ten un fin de semana súper. ¡Estás haciendo un trabajo excelente!  </a:t>
            </a:r>
            <a:r>
              <a:rPr lang="en-US" sz="1400" dirty="0"/>
              <a:t> </a:t>
            </a:r>
          </a:p>
          <a:p>
            <a:r>
              <a:rPr lang="es-PR" sz="1400" dirty="0"/>
              <a:t>*Completa tus boletos. ¡Regrésalos el lunes para nuestra Lotería de Aprendizaje!*</a:t>
            </a:r>
            <a:endParaRPr lang="en-US" sz="14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7640"/>
            <a:ext cx="6341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Semana</a:t>
            </a:r>
            <a:r>
              <a:rPr lang="en-US" sz="1200" dirty="0" smtClean="0"/>
              <a:t> #3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933914" y="952798"/>
            <a:ext cx="358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2874" y="947355"/>
            <a:ext cx="408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18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30375" y="952875"/>
            <a:ext cx="44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621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Waters</dc:creator>
  <cp:lastModifiedBy>yaninicaballero</cp:lastModifiedBy>
  <cp:revision>5</cp:revision>
  <dcterms:created xsi:type="dcterms:W3CDTF">2016-07-30T01:59:45Z</dcterms:created>
  <dcterms:modified xsi:type="dcterms:W3CDTF">2017-09-16T02:26:09Z</dcterms:modified>
</cp:coreProperties>
</file>